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14"/>
  </p:notesMasterIdLst>
  <p:handoutMasterIdLst>
    <p:handoutMasterId r:id="rId115"/>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80" r:id="rId97"/>
    <p:sldId id="1617" r:id="rId98"/>
    <p:sldId id="2085" r:id="rId99"/>
    <p:sldId id="1820" r:id="rId100"/>
    <p:sldId id="1618" r:id="rId101"/>
    <p:sldId id="1821" r:id="rId102"/>
    <p:sldId id="1819" r:id="rId103"/>
    <p:sldId id="1822" r:id="rId104"/>
    <p:sldId id="1696" r:id="rId105"/>
    <p:sldId id="2086" r:id="rId106"/>
    <p:sldId id="2087" r:id="rId107"/>
    <p:sldId id="2088" r:id="rId108"/>
    <p:sldId id="2089" r:id="rId109"/>
    <p:sldId id="2090" r:id="rId110"/>
    <p:sldId id="2091" r:id="rId111"/>
    <p:sldId id="2092" r:id="rId112"/>
    <p:sldId id="1619"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presProps" Target="pres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notesMaster" Target="notesMasters/notesMaster1.xml"/><Relationship Id="rId119" Type="http://schemas.openxmlformats.org/officeDocument/2006/relationships/theme" Target="theme/theme1.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handoutMaster" Target="handoutMasters/handout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9.264757098414389E-2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0.21987409341250608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2.2954542198353867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0.2198740934125043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0.18082235310866857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6.3586536488801881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7.4655436554052006</c:v>
                </c:pt>
                <c:pt idx="1">
                  <c:v>7.6379353249010196</c:v>
                </c:pt>
                <c:pt idx="2">
                  <c:v>7.5612981725606474</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7.4278016559138313</c:v>
                </c:pt>
                <c:pt idx="1">
                  <c:v>7.198578321108732</c:v>
                </c:pt>
                <c:pt idx="2">
                  <c:v>7.1659251805598423</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5.9985870204578893</c:v>
                </c:pt>
                <c:pt idx="1">
                  <c:v>6.0541444273096046</c:v>
                </c:pt>
                <c:pt idx="2">
                  <c:v>5.9290879660278124</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3.118944363581313</c:v>
                </c:pt>
                <c:pt idx="1">
                  <c:v>2.8429523569415731</c:v>
                </c:pt>
                <c:pt idx="2">
                  <c:v>3.4994153612760361</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7.9014832573538918E-2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9.8664904855747082E-2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1.0300475544241632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9.8664904855747082E-2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0.3539008278496123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0.28096648259014056</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5.6561987282749007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0.27689526620714577</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0.11022218809510331</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1.1507039454062546</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0.11022218809510331</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0.39535560969002947</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8.8604906143770812E-2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5.2190244855627439</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0.24677533470492108</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0.17320696866364216</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1.8082560839850235</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0.17320696866364216</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0.44204699072097764</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5.5999571958601102</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0.16830983042482472</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0.47970894630109129</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0.13373926767235567</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1.3962189067916082</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0.13373926767235567</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8.4889870690807001E-2</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6.177976039033231</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0.12499616348251141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0.14419841305416359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1.5054108949423082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0.14419841305416448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8.4554346506568123E-2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7.5188725789033377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6.4504932745644057</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0.24164848860676447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0.11138933813072249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1.1628888255477152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0.11138933813072072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0.31219366612429766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7.3488312651528132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0.12684370805343015</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1.7451238659991688</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0.16715973884968527</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0.35560948021592775</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4.9423223086131616</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0.40385844503080026</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0.15799723495588136</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1.649468630310114</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0.15799723495588136</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0.2571873423050679</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5.1158694748720741</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5.6908339036512574</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0.23920549863422913</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0.12274539680478824</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1.2814444607274318</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0.12274539680478824</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0.44027506647327996</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1.1078300833998966E-2</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6.7956823721541548</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0.35696795479199928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0.13618918584995221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1.4217957036380735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0.10637678250114568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8.0497609520298283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8.8562821574573061</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6.6451062772865832E-2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0.11434242337139633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1.1937186148695673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9.55290890246836E-2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8.8562821574573061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3.9975427689858321</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0.32733944874168808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0.60199313834543355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0.16783118615338299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1.7521336802194218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0.16783118615338299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0.601993138345434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7.9782703778228381E-2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4.4853870106733202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0.67691697672033824</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0.20368741642526</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2.1264676174630166</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0.20368741642526</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0.73060573464131284</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0.19576875328706311</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3.509698527298343</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7.1346336766953193</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0.38186528974873735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0.35553348043197008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9.9120076189139539E-2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1.034799478317364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9.9120076189139539E-2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0.11927196618696279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8.8309362110943734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0.487783286889373</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0.21240884067008947</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2.2175180444372087</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0.2124088406700908</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0.63117851103457134</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5.4383311422962644</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5.9943757707888361</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8.2594922459946929E-2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0.15669664566692809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1.635890663368825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0.15669664566692809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0.29036716712856858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3.8947346329849588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0.21811832057590719</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0.15118032647629298</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1.5783010766759229</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0.1511803264762932</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0.12404617013485497</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2.091543703954259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7.9549769400834025E-2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0.46564036073000192</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0.129817051199282</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1.3552715254312451</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0.12981705119928222</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0.46564036073000281</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1.8943188262452892E-2</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2.1309232118101962</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0.23308283240757888</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0.16776136394183805</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1.7514047462752651</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0.16776136394183805</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8.7945139526436122E-2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3.509986498239118</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0.47054856062333084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0.134252788845445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1.4015799947008096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0.13425278884544412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0.30163464621922298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4.731521468539114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3.2849927083285642</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0.44860094355499092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0.13773120110522319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1.4378941232828288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0.13773120110522274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0.49402759940958774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0.20964582940767063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3.4289090435146199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0.37669742765741399</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0.20331559900004992</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2.1225858964996247</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0.20331559900005125</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0.11809173037162335</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3.141076373142508</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7.3636116765602448</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0.25017956715326584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0.1052370193361627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1.0986594935715761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0.1052370193361627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0.3774743240055356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1.1357600432131854E-2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6.4018839652526376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5.7465258717471102E-2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0.32992017854489575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9.197927912153947E-2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0.96025057395390778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9.1979279121538582E-2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0.27430103841197173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7.5612981725606474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3.339861212452977E-2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0.10790870489591331</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1.1265515103027139</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0.1079087048959142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0.24949529072511822</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7.1659251805598423</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5.9290879660278124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7.283703004041886E-2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0.36596699492499063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0.10202886202335115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1.0651667881450528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0.10202886202335115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0.36596699492499152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5.9848093596460039E-2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5.9290879660278124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3.4994153612760361</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0.31080998368947887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0.16517890913432431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1.7244442858888758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0.16517890913432431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0.59247969449117033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0.19796200052863799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3.4994153612760361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0.1988841750810888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0.18853875059309022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1.9683177037117323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7.8143478388863485E-2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8.0522180850383211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3.3893338929913419E-2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0.33910232790059869</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9.4539193711330682E-2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0.98697571767755754</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9.4539193711330682E-2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0.32393768807545253</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5.5421413772159518</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0.16808130524802234</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1.9984458972749266</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7.0808552817898613</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0.43157173870057886</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0.16942688908501768</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1.7687925915589746</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0.1694268890850168</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0.24397492120979614</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7.8051659207510102</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0.13574481651182335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0.21631339313952225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2.2582810161153297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0.21631339313952225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3.1054688155713883E-2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6.1134837899792602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2.6965152634704559E-2</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1.9360370129185771</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8.4547973723818757</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6.675680426269448E-2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0.22059839505721701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2.3030158258480995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7.4291585374963276E-2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6.0742377100186689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0.11961194490635751</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0.25738391255684601</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2.6841589034946329</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7.1734799694356512</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0.27857102234107867</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0.20973313666061255</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2.0328747866044052</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7.3494299643007954</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8.3091243302764184E-3</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0.45495439011063432</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0.12683788248453798</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1.324169428355038</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0.12683788248453798</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0.22924376466872864</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5.4230221528505753</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0.17737145066551818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0.2632754357393754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2.596206511157682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8.0795037346499559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0.21643911234496915</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0.12311205038378059</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1.2852722718717828</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0.12311205038378148</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0.13227967466831902</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6.3733659103385829</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9.1389396246610595</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1.2745572890972898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5.1552688900670773E-2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9.1212249942071519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1.2078293475367428</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9.156654255114967</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0.27318870245503524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0.10025614855380782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1.0466599120003117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0.10025614855380738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0.29825793611987628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4.6103055464714204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7.9688414916870904</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1.4488657716557647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7.9688414916870904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5.976166868026966</c:v>
                </c:pt>
                <c:pt idx="1">
                  <c:v>6.5072688800232017</c:v>
                </c:pt>
                <c:pt idx="2">
                  <c:v>6.3586536488801881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5.8219100207393257</c:v>
                </c:pt>
                <c:pt idx="1">
                  <c:v>7.5394348582434656</c:v>
                </c:pt>
                <c:pt idx="2">
                  <c:v>5.6908339036512574</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6.2983127186495844</c:v>
                </c:pt>
                <c:pt idx="1">
                  <c:v>6.3704958019754754</c:v>
                </c:pt>
                <c:pt idx="2">
                  <c:v>6.4018839652526376</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6.5259690034345361</c:v>
                </c:pt>
                <c:pt idx="1">
                  <c:v>6.3733659103385829</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5.1593728979245324</c:v>
                </c:pt>
                <c:pt idx="1">
                  <c:v>5.2925552170138843</c:v>
                </c:pt>
                <c:pt idx="2">
                  <c:v>5.4230221528505753</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5.7521520333987546</c:v>
                </c:pt>
                <c:pt idx="1">
                  <c:v>6.206478172571785</c:v>
                </c:pt>
                <c:pt idx="2">
                  <c:v>5.5421413772159518</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4.3966071374960034</c:v>
                </c:pt>
                <c:pt idx="1">
                  <c:v>4.0985076373821459</c:v>
                </c:pt>
                <c:pt idx="2">
                  <c:v>4.6103055464714204</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0.34227709675751861</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0.11375949113800576</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1.1876328853766198</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0.11375949113800665</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0.22316681215589185</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7.6155356726038512</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6.4608143073895299</c:v>
                </c:pt>
                <c:pt idx="1">
                  <c:v>6.177976039033231</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5.3047703478849826</c:v>
                </c:pt>
                <c:pt idx="1">
                  <c:v>6.2687522533547346</c:v>
                </c:pt>
                <c:pt idx="2">
                  <c:v>5.5999571958601102</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5.8557829673747293</c:v>
                </c:pt>
                <c:pt idx="1">
                  <c:v>5.6684859542413149</c:v>
                </c:pt>
                <c:pt idx="2">
                  <c:v>5.2190244855627439</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8.0911967035523329</c:v>
                </c:pt>
                <c:pt idx="1">
                  <c:v>8.8562821574573061</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8.1663303339024313</c:v>
                </c:pt>
                <c:pt idx="1">
                  <c:v>7.9997443933288306</c:v>
                </c:pt>
                <c:pt idx="2">
                  <c:v>8.8309362110943734</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3.525674171963979</c:v>
                </c:pt>
                <c:pt idx="1">
                  <c:v>3.9815923202886019</c:v>
                </c:pt>
                <c:pt idx="2">
                  <c:v>3.8947346329849588</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4.2311499170251974</c:v>
                </c:pt>
                <c:pt idx="1">
                  <c:v>4.4929117332908106</c:v>
                </c:pt>
                <c:pt idx="2">
                  <c:v>3.509986498239118</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2.3919985086729252</c:v>
                </c:pt>
                <c:pt idx="1">
                  <c:v>2.07750544686871</c:v>
                </c:pt>
                <c:pt idx="2">
                  <c:v>2.1309232118101962</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4.598887346305121</c:v>
                </c:pt>
                <c:pt idx="1">
                  <c:v>5.0382182864942786</c:v>
                </c:pt>
                <c:pt idx="2">
                  <c:v>4.731521468539114</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3.2322690721074752</c:v>
                </c:pt>
                <c:pt idx="1">
                  <c:v>4.5159326569109632</c:v>
                </c:pt>
                <c:pt idx="2">
                  <c:v>3.4289090435146199</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83FD-B531-4E16-25DA-BB029B6E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1DD61-5CEA-D06B-D9E2-A9199D3D00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E3EACF1-AB2F-5B94-722B-5FF26306145F}"/>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E4E2AB-242B-CD8F-D834-DB8C0674AC3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896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93.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4696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RMY | Norfolk and Suffolk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4696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RMY | Norfolk and Suffolk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4696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RMY | Norfolk and Suffolk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4696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RMY | Norfolk and Suffolk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11811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RMY | Norfolk and Suffolk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01.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93.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94.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Norfolk and Suffolk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47567836"/>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149311838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697548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1116044773"/>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324379421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30744407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84732351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319028017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1332935425"/>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982234577"/>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754476665"/>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316847764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413197186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67803893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285698600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34286677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140288934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239660277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3387456035"/>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553952809"/>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254801139"/>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174575058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327574311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21734872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424623975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65700197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101666572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1423108955"/>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578209396"/>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4172459804"/>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355214216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83789018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237269450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14061790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178803842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368274165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254714157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20731067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311337473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307916413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32856077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28863486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1516501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228740788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119357110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381182620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171092790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76098882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366383160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383566285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4170083167"/>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2215203002"/>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354682371"/>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121718319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340075677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2713805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241870138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386086096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56878481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103283176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62391181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328737546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374671795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61553648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12478267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26183867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70294561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57857275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138180292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350402268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153744279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72834437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56857164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1453763776"/>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3541543687"/>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2271571671"/>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17011597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111524350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403670231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280060900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3087510124"/>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3891259050"/>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608344133"/>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379872185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400342967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727601827"/>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156197626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408619926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22595056"/>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3912535803"/>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1249934756"/>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236706622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68291275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1647191316"/>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294175024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2667083818"/>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3090903025"/>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3249324115"/>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4178729811"/>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113747102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3184749657"/>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57660390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1003035313"/>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387503118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274106670"/>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227836685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4082960137"/>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1492117385"/>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2402382676"/>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237087821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3322029675"/>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1123935182"/>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1255491480"/>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2519797051"/>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255150769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993071905"/>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253697044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2680884776"/>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135776664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191278956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381542531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290542173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225960629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116918650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189599020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56757014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34751997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3306628403"/>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372523113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4082975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72197572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298703131"/>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229355278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319416025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406464334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83134512"/>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379660833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361074029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18418449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197728106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362622707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68006122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48831258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189099021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339814422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65759278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175799857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36261712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81362846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36706788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3000520336"/>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86;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58</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56185392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426140929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194;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1547133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134453213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347620526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94332568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106</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259288026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102544551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6578071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06527548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47809632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425533279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112746120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74115174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42349276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27849352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169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35357493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337277892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0176617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65677430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96AE-B7E9-EE74-324D-5A5AFD85D75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701BE4FC-D0D1-ADBC-E2DE-DEC8C06DE5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organisation_info">
            <a:extLst>
              <a:ext uri="{FF2B5EF4-FFF2-40B4-BE49-F238E27FC236}">
                <a16:creationId xmlns:a16="http://schemas.microsoft.com/office/drawing/2014/main" id="{D58AA286-A6F4-40C6-1CAF-378624301D78}"/>
              </a:ext>
            </a:extLst>
          </p:cNvPr>
          <p:cNvSpPr txBox="1">
            <a:spLocks/>
          </p:cNvSpPr>
          <p:nvPr/>
        </p:nvSpPr>
        <p:spPr>
          <a:xfrm>
            <a:off x="515938" y="1007621"/>
            <a:ext cx="11358988"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a:solidFill>
                  <a:prstClr val="black"/>
                </a:solidFill>
                <a:latin typeface="Arial"/>
              </a:rPr>
              <a:t>RMY Norfolk and Suffolk NHS Foundation Trust </a:t>
            </a:r>
            <a:r>
              <a:rPr lang="en-GB" sz="1400" b="0" dirty="0">
                <a:solidFill>
                  <a:prstClr val="black"/>
                </a:solidFill>
                <a:latin typeface="Arial"/>
              </a:rPr>
              <a:t>does not have any historical comparisons for Older People’s Mental Health Services due to a significant change in the sampling profile. </a:t>
            </a:r>
          </a:p>
        </p:txBody>
      </p:sp>
    </p:spTree>
    <p:extLst>
      <p:ext uri="{BB962C8B-B14F-4D97-AF65-F5344CB8AC3E}">
        <p14:creationId xmlns:p14="http://schemas.microsoft.com/office/powerpoint/2010/main" val="32557357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93</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215625913"/>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840413643"/>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Has your NHS mental health team asked if you need support to access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Q37. Do you feel the support provided meets your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Overall, in the last 12 months, how was your experience of using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11946</Words>
  <Application>Microsoft Office PowerPoint</Application>
  <PresentationFormat>Widescreen</PresentationFormat>
  <Paragraphs>1440</Paragraphs>
  <Slides>108</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108</vt:i4>
      </vt:variant>
    </vt:vector>
  </HeadingPairs>
  <TitlesOfParts>
    <vt:vector size="116" baseType="lpstr">
      <vt:lpstr>Aptos</vt:lpstr>
      <vt:lpstr>Aptos Display</vt:lpstr>
      <vt:lpstr>Arial</vt:lpstr>
      <vt:lpstr>Arial Black</vt:lpstr>
      <vt:lpstr>Calibri</vt:lpstr>
      <vt:lpstr>Calibri Light</vt:lpstr>
      <vt:lpstr>Office Theme</vt:lpstr>
      <vt:lpstr>Custom Design</vt:lpstr>
      <vt:lpstr>Norfolk and Suffolk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2026-03-19T11:50:07Z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